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B999-1F65-40F2-9547-593A36FC58E0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8008-42E7-469C-8E51-EDC31C62E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1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8008-42E7-469C-8E51-EDC31C62EB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8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6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8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7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185C4-BC3D-43E9-AEB3-5F9A3524A1B1}" type="datetimeFigureOut">
              <a:rPr lang="en-US" smtClean="0"/>
              <a:t>12/19/2012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0011-7C7A-491C-8B53-0BF6E6A33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7526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Santa’s Sight words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111" y="2628900"/>
            <a:ext cx="6400800" cy="3619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Program Files\Microsoft Office\MEDIA\CAGCAT10\j018329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071622" cy="329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day</a:t>
            </a:r>
            <a:endParaRPr lang="en-US" sz="80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239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big</a:t>
            </a:r>
            <a:endParaRPr lang="en-US" sz="80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430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she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164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was</a:t>
            </a:r>
            <a:endParaRPr lang="en-US" sz="80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622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name</a:t>
            </a:r>
            <a:endParaRPr lang="en-US" sz="80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290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play</a:t>
            </a:r>
            <a:endParaRPr lang="en-US" sz="80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040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said</a:t>
            </a:r>
            <a:endParaRPr lang="en-US" sz="80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61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get</a:t>
            </a:r>
            <a:endParaRPr lang="en-US" sz="80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122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for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686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are</a:t>
            </a:r>
            <a:endParaRPr lang="en-US" sz="80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182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going</a:t>
            </a:r>
            <a:endParaRPr lang="en-US" sz="80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912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by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724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us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1437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went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818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8562"/>
          </a:xfrm>
        </p:spPr>
        <p:txBody>
          <a:bodyPr>
            <a:noAutofit/>
          </a:bodyPr>
          <a:lstStyle/>
          <a:p>
            <a:r>
              <a:rPr lang="en-US" sz="8000" dirty="0" smtClean="0"/>
              <a:t>Merry Christmas!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home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402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mic Sans MS" pitchFamily="66" charset="0"/>
              </a:rPr>
              <a:t>Cat</a:t>
            </a:r>
            <a:endParaRPr lang="en-US" sz="54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970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Comic Sans MS" pitchFamily="66" charset="0"/>
              </a:rPr>
              <a:t>be</a:t>
            </a:r>
            <a:endParaRPr lang="en-US" sz="66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072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or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469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he</a:t>
            </a:r>
            <a:endParaRPr lang="en-US" sz="8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301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eat</a:t>
            </a:r>
            <a:endParaRPr lang="en-US" sz="80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569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mic Sans MS" pitchFamily="66" charset="0"/>
              </a:rPr>
              <a:t>got</a:t>
            </a:r>
            <a:endParaRPr lang="en-US" sz="80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452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</Words>
  <Application>Microsoft Office PowerPoint</Application>
  <PresentationFormat>On-screen Show (4:3)</PresentationFormat>
  <Paragraphs>24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Santa’s Sight words</vt:lpstr>
      <vt:lpstr>going</vt:lpstr>
      <vt:lpstr>home</vt:lpstr>
      <vt:lpstr>Cat</vt:lpstr>
      <vt:lpstr>be</vt:lpstr>
      <vt:lpstr>or</vt:lpstr>
      <vt:lpstr>he</vt:lpstr>
      <vt:lpstr>eat</vt:lpstr>
      <vt:lpstr>got</vt:lpstr>
      <vt:lpstr>day</vt:lpstr>
      <vt:lpstr>big</vt:lpstr>
      <vt:lpstr>she</vt:lpstr>
      <vt:lpstr>was</vt:lpstr>
      <vt:lpstr>name</vt:lpstr>
      <vt:lpstr>play</vt:lpstr>
      <vt:lpstr>said</vt:lpstr>
      <vt:lpstr>get</vt:lpstr>
      <vt:lpstr>for</vt:lpstr>
      <vt:lpstr>are</vt:lpstr>
      <vt:lpstr>by</vt:lpstr>
      <vt:lpstr>us</vt:lpstr>
      <vt:lpstr>went</vt:lpstr>
      <vt:lpstr>Merry Christmas!</vt:lpstr>
    </vt:vector>
  </TitlesOfParts>
  <Company>Ashwaubenon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Santa’s Sight words</dc:title>
  <dc:creator>johnson_jill</dc:creator>
  <cp:lastModifiedBy>johnson_jill</cp:lastModifiedBy>
  <cp:revision>14</cp:revision>
  <dcterms:created xsi:type="dcterms:W3CDTF">2012-12-12T01:01:24Z</dcterms:created>
  <dcterms:modified xsi:type="dcterms:W3CDTF">2012-12-19T22:51:55Z</dcterms:modified>
</cp:coreProperties>
</file>